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0FE09-D19A-4325-A1CB-6BBBA576B47F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8736-1128-4C62-98FE-F566DED32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3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14525-909C-4766-AF21-90A27214CC0F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3190E-E871-4375-B459-6C2B78DB3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8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6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8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5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1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0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32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0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3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7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6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381000" y="304800"/>
            <a:ext cx="85344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B050"/>
                </a:solidFill>
              </a:rPr>
              <a:t>Me llamo ___________	 Clase 801</a:t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la fecha es el 13 de </a:t>
            </a:r>
            <a:r>
              <a:rPr lang="en-US" sz="2800" dirty="0" err="1" smtClean="0">
                <a:solidFill>
                  <a:srgbClr val="00B050"/>
                </a:solidFill>
              </a:rPr>
              <a:t>MARZo</a:t>
            </a:r>
            <a:r>
              <a:rPr lang="en-US" sz="2800" dirty="0" smtClean="0">
                <a:solidFill>
                  <a:srgbClr val="00B050"/>
                </a:solidFill>
              </a:rPr>
              <a:t> del 2018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152400" y="838200"/>
            <a:ext cx="8839200" cy="6019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59:  </a:t>
            </a:r>
            <a:r>
              <a:rPr lang="en-US" sz="2800" b="0" dirty="0" smtClean="0"/>
              <a:t>¿</a:t>
            </a:r>
            <a:r>
              <a:rPr lang="en-US" sz="2800" b="0" dirty="0" err="1" smtClean="0"/>
              <a:t>Cómo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continuamos</a:t>
            </a:r>
            <a:r>
              <a:rPr lang="en-US" sz="2800" b="0" dirty="0" smtClean="0"/>
              <a:t> la </a:t>
            </a:r>
            <a:r>
              <a:rPr lang="en-US" sz="2800" b="0" dirty="0" err="1" smtClean="0"/>
              <a:t>practica</a:t>
            </a:r>
            <a:r>
              <a:rPr lang="en-US" sz="2800" b="0" dirty="0" smtClean="0"/>
              <a:t> para el </a:t>
            </a:r>
            <a:r>
              <a:rPr lang="en-US" sz="2800" b="0" dirty="0" err="1" smtClean="0"/>
              <a:t>examen</a:t>
            </a:r>
            <a:r>
              <a:rPr lang="en-US" sz="2800" b="0" dirty="0" smtClean="0"/>
              <a:t> del </a:t>
            </a:r>
            <a:r>
              <a:rPr lang="en-US" sz="2800" b="0" dirty="0" err="1" smtClean="0"/>
              <a:t>capitulo</a:t>
            </a:r>
            <a:r>
              <a:rPr lang="en-US" sz="2800" b="0" dirty="0" smtClean="0"/>
              <a:t> 7?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the Summer/Winter unit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b="0" dirty="0" smtClean="0"/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4</a:t>
            </a:r>
            <a:r>
              <a:rPr lang="en-US" sz="2800" b="0" dirty="0" smtClean="0"/>
              <a:t> p. 255</a:t>
            </a:r>
          </a:p>
          <a:p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762318"/>
          </a:xfrm>
        </p:spPr>
        <p:txBody>
          <a:bodyPr/>
          <a:lstStyle/>
          <a:p>
            <a:r>
              <a:rPr lang="en-US" dirty="0" err="1" smtClean="0"/>
              <a:t>Ejercicios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624840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1</a:t>
            </a:r>
            <a:r>
              <a:rPr lang="en-US" sz="2800" b="0" dirty="0" smtClean="0"/>
              <a:t> p. 254 (1-5)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5</a:t>
            </a:r>
            <a:r>
              <a:rPr lang="en-US" sz="2800" b="0" dirty="0" smtClean="0"/>
              <a:t> p. 255 (21-27)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7</a:t>
            </a:r>
            <a:r>
              <a:rPr lang="en-US" sz="2800" b="0" dirty="0" smtClean="0"/>
              <a:t> p. 255 (37-40)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0" dirty="0"/>
          </a:p>
          <a:p>
            <a:endParaRPr lang="en-US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TEXTO:</a:t>
            </a:r>
          </a:p>
          <a:p>
            <a:pPr marL="914400" lvl="1" indent="-457200"/>
            <a:r>
              <a:rPr lang="en-US" sz="2800" dirty="0" err="1"/>
              <a:t>Copia</a:t>
            </a:r>
            <a:r>
              <a:rPr lang="en-US" sz="2800" dirty="0"/>
              <a:t> y </a:t>
            </a:r>
            <a:r>
              <a:rPr lang="en-US" sz="2800" dirty="0" err="1"/>
              <a:t>responde</a:t>
            </a:r>
            <a:r>
              <a:rPr lang="en-US" sz="2800" dirty="0"/>
              <a:t> </a:t>
            </a:r>
            <a:r>
              <a:rPr lang="en-US" sz="2800" u="sng" dirty="0" err="1"/>
              <a:t>Ejericico</a:t>
            </a:r>
            <a:r>
              <a:rPr lang="en-US" sz="2800" u="sng" dirty="0"/>
              <a:t> 6</a:t>
            </a:r>
            <a:r>
              <a:rPr lang="en-US" sz="2800" dirty="0"/>
              <a:t> p. 255 (28-36</a:t>
            </a:r>
            <a:r>
              <a:rPr lang="en-US" sz="2800" dirty="0" smtClean="0"/>
              <a:t>)</a:t>
            </a:r>
          </a:p>
          <a:p>
            <a:pPr marL="914400" lvl="1" indent="-457200"/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EXAMEN: CAPITULO 7 is NEXT THURSDAY</a:t>
            </a:r>
          </a:p>
          <a:p>
            <a:pPr marL="914400" lvl="1" indent="-457200"/>
            <a:r>
              <a:rPr lang="en-US" sz="2800" dirty="0" smtClean="0"/>
              <a:t>Summer /Winter vacation vocabulary</a:t>
            </a:r>
          </a:p>
          <a:p>
            <a:pPr marL="914400" lvl="1" indent="-457200"/>
            <a:r>
              <a:rPr lang="en-US" sz="2800" b="0" dirty="0" err="1" smtClean="0"/>
              <a:t>Preterite</a:t>
            </a:r>
            <a:r>
              <a:rPr lang="en-US" sz="2800" b="0" dirty="0" smtClean="0"/>
              <a:t> tense: -AR, </a:t>
            </a:r>
            <a:r>
              <a:rPr lang="en-US" sz="2800" b="0" dirty="0" err="1" smtClean="0"/>
              <a:t>Ser</a:t>
            </a:r>
            <a:r>
              <a:rPr lang="en-US" sz="2800" b="0" dirty="0" smtClean="0"/>
              <a:t>/</a:t>
            </a:r>
            <a:r>
              <a:rPr lang="en-US" sz="2800" b="0" dirty="0" err="1" smtClean="0"/>
              <a:t>Ir</a:t>
            </a:r>
            <a:r>
              <a:rPr lang="en-US" sz="2800" b="0" dirty="0" smtClean="0"/>
              <a:t>, -CAR, -GAR, -ZAR</a:t>
            </a:r>
          </a:p>
          <a:p>
            <a:pPr marL="914400" lvl="1" indent="-457200"/>
            <a:r>
              <a:rPr lang="en-US" sz="2800" dirty="0" smtClean="0"/>
              <a:t>P. O. D (</a:t>
            </a:r>
            <a:r>
              <a:rPr lang="en-US" sz="2800" dirty="0" err="1" smtClean="0"/>
              <a:t>pronombre</a:t>
            </a:r>
            <a:r>
              <a:rPr lang="en-US" sz="2800" dirty="0" smtClean="0"/>
              <a:t> de </a:t>
            </a:r>
            <a:r>
              <a:rPr lang="en-US" sz="2800" dirty="0" err="1" smtClean="0"/>
              <a:t>objecto</a:t>
            </a:r>
            <a:r>
              <a:rPr lang="en-US" sz="2800" dirty="0" smtClean="0"/>
              <a:t> </a:t>
            </a:r>
            <a:r>
              <a:rPr lang="en-US" sz="2800" dirty="0" err="1" smtClean="0"/>
              <a:t>directo</a:t>
            </a:r>
            <a:r>
              <a:rPr lang="en-US" sz="2800" dirty="0" smtClean="0"/>
              <a:t>)</a:t>
            </a:r>
          </a:p>
          <a:p>
            <a:pPr marL="914400" lvl="1" indent="-457200"/>
            <a:r>
              <a:rPr lang="en-US" sz="2800" b="0" dirty="0" smtClean="0"/>
              <a:t>Cultural Readings</a:t>
            </a:r>
          </a:p>
          <a:p>
            <a:pPr marL="1600200" lvl="2" indent="-457200"/>
            <a:r>
              <a:rPr lang="en-US" sz="2600" dirty="0" smtClean="0"/>
              <a:t>Un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</a:t>
            </a:r>
            <a:r>
              <a:rPr lang="en-US" sz="2600" dirty="0" err="1" smtClean="0"/>
              <a:t>una</a:t>
            </a:r>
            <a:r>
              <a:rPr lang="en-US" sz="2600" dirty="0" smtClean="0"/>
              <a:t> playa de </a:t>
            </a:r>
            <a:r>
              <a:rPr lang="en-US" sz="2600" dirty="0" err="1" smtClean="0"/>
              <a:t>España</a:t>
            </a:r>
            <a:r>
              <a:rPr lang="en-US" sz="2600" dirty="0" smtClean="0"/>
              <a:t> p. 250</a:t>
            </a:r>
            <a:endParaRPr lang="en-US" sz="2800" b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2590800"/>
            <a:ext cx="5791200" cy="7623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 smtClean="0">
                <a:solidFill>
                  <a:srgbClr val="D1282E"/>
                </a:solidFill>
              </a:rPr>
              <a:t>Tarea</a:t>
            </a:r>
            <a:r>
              <a:rPr lang="en-US" dirty="0" smtClean="0">
                <a:solidFill>
                  <a:srgbClr val="D1282E"/>
                </a:solidFill>
              </a:rPr>
              <a:t> # 59</a:t>
            </a:r>
            <a:endParaRPr lang="en-US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2868</TotalTime>
  <Words>140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Essential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19</cp:revision>
  <cp:lastPrinted>2016-01-27T20:01:55Z</cp:lastPrinted>
  <dcterms:created xsi:type="dcterms:W3CDTF">2016-01-27T19:59:24Z</dcterms:created>
  <dcterms:modified xsi:type="dcterms:W3CDTF">2018-03-13T20:15:04Z</dcterms:modified>
</cp:coreProperties>
</file>